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6"/>
  </p:notesMasterIdLst>
  <p:sldIdLst>
    <p:sldId id="258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FAD0F7B-A9B9-4D8F-948D-8E751767F680}">
  <a:tblStyle styleId="{AFAD0F7B-A9B9-4D8F-948D-8E751767F68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6"/>
    <p:restoredTop sz="94694"/>
  </p:normalViewPr>
  <p:slideViewPr>
    <p:cSldViewPr snapToGrid="0">
      <p:cViewPr varScale="1">
        <p:scale>
          <a:sx n="161" d="100"/>
          <a:sy n="161" d="100"/>
        </p:scale>
        <p:origin x="110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mence Martin-Beaumont" userId="e4a9c35d-785f-4b7c-b635-0a38a2fe25d9" providerId="ADAL" clId="{1444BF9A-F5A2-0349-8CFE-749D1F93F644}"/>
    <pc:docChg chg="modSld">
      <pc:chgData name="Clemence Martin-Beaumont" userId="e4a9c35d-785f-4b7c-b635-0a38a2fe25d9" providerId="ADAL" clId="{1444BF9A-F5A2-0349-8CFE-749D1F93F644}" dt="2023-05-11T10:49:21.249" v="18" actId="20577"/>
      <pc:docMkLst>
        <pc:docMk/>
      </pc:docMkLst>
      <pc:sldChg chg="modSp mod">
        <pc:chgData name="Clemence Martin-Beaumont" userId="e4a9c35d-785f-4b7c-b635-0a38a2fe25d9" providerId="ADAL" clId="{1444BF9A-F5A2-0349-8CFE-749D1F93F644}" dt="2023-05-11T10:49:21.249" v="18" actId="20577"/>
        <pc:sldMkLst>
          <pc:docMk/>
          <pc:sldMk cId="0" sldId="258"/>
        </pc:sldMkLst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13" creationId="{DB69990C-6DC4-024A-89B7-15A1F84B747C}"/>
          </ac:spMkLst>
        </pc:spChg>
        <pc:spChg chg="mod">
          <ac:chgData name="Clemence Martin-Beaumont" userId="e4a9c35d-785f-4b7c-b635-0a38a2fe25d9" providerId="ADAL" clId="{1444BF9A-F5A2-0349-8CFE-749D1F93F644}" dt="2023-05-11T10:49:09.183" v="10" actId="20577"/>
          <ac:spMkLst>
            <pc:docMk/>
            <pc:sldMk cId="0" sldId="258"/>
            <ac:spMk id="14" creationId="{09DDA9BA-338E-2849-9304-F72F64E4461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15" creationId="{E863C087-C13B-8A43-89DD-B055CB0433FF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16" creationId="{B916A691-A8E8-464E-ACB5-27494543FCA3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24" creationId="{673017B9-B91D-064B-B645-6ADAA744785A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27" creationId="{9050F8A5-A379-4647-8122-BAA983B58402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28" creationId="{3F054D4C-2472-7049-8D82-AEF6BFE11C8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29" creationId="{4168C5A6-1812-194F-B18E-2F77CCB279A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30" creationId="{7272E6FA-CDD0-3142-BEB4-569BD0A574CD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32" creationId="{79AEF0D1-5086-8D4F-9D31-872D32D63639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33" creationId="{0A31FB89-C1D6-6D43-A102-ED8CE6A14BF7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34" creationId="{CD1DAC91-D8B8-4940-91D2-A19CFE5DFFE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35" creationId="{9184A661-2141-F846-85C4-0F10760DFC7F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38" creationId="{876BDA59-3E4F-4948-A785-0D943FA8FD5A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40" creationId="{B73C4647-8271-D046-84F2-AA822B22D3D3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41" creationId="{1EF33677-0C22-BE48-A1AF-864F7672B8D8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44" creationId="{8F46D4D3-C80B-2749-9066-0F24805D365A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45" creationId="{0F71CFBE-F927-3243-A81F-911BD039C748}"/>
          </ac:spMkLst>
        </pc:spChg>
        <pc:spChg chg="mod">
          <ac:chgData name="Clemence Martin-Beaumont" userId="e4a9c35d-785f-4b7c-b635-0a38a2fe25d9" providerId="ADAL" clId="{1444BF9A-F5A2-0349-8CFE-749D1F93F644}" dt="2023-05-11T10:49:13.144" v="12" actId="20577"/>
          <ac:spMkLst>
            <pc:docMk/>
            <pc:sldMk cId="0" sldId="258"/>
            <ac:spMk id="46" creationId="{C170A2D1-BDDE-C34F-8CF4-739A54A8CE18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47" creationId="{00751450-98E3-544F-9FAE-F3C0776DE2BF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48" creationId="{EA9154F4-6C26-294C-81D5-50B5850899BD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49" creationId="{4B0F1545-91C7-D34D-B95A-171869046FF7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53" creationId="{2EF5486B-C5E7-604E-9E03-554FAA08213E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54" creationId="{248986DB-A702-0044-92D9-A55495363338}"/>
          </ac:spMkLst>
        </pc:spChg>
        <pc:spChg chg="mod">
          <ac:chgData name="Clemence Martin-Beaumont" userId="e4a9c35d-785f-4b7c-b635-0a38a2fe25d9" providerId="ADAL" clId="{1444BF9A-F5A2-0349-8CFE-749D1F93F644}" dt="2023-05-11T10:49:17.552" v="16" actId="20577"/>
          <ac:spMkLst>
            <pc:docMk/>
            <pc:sldMk cId="0" sldId="258"/>
            <ac:spMk id="55" creationId="{3147877C-0C1F-C247-9DCA-C6B2F6E9E802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56" creationId="{AE54C241-6F82-E047-94D7-E30B3EC9628F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58" creationId="{92D32CDD-B8E9-A549-A200-4F4A6226DC61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0" creationId="{304A982D-D884-AA4F-8ABA-974A2FA2ADCE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1" creationId="{998EB8DA-3E13-E243-A726-2866BC027C24}"/>
          </ac:spMkLst>
        </pc:spChg>
        <pc:spChg chg="mod">
          <ac:chgData name="Clemence Martin-Beaumont" userId="e4a9c35d-785f-4b7c-b635-0a38a2fe25d9" providerId="ADAL" clId="{1444BF9A-F5A2-0349-8CFE-749D1F93F644}" dt="2023-05-11T10:49:21.249" v="18" actId="20577"/>
          <ac:spMkLst>
            <pc:docMk/>
            <pc:sldMk cId="0" sldId="258"/>
            <ac:spMk id="62" creationId="{7071A4AF-EED1-954F-B73A-5F749EBD619C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3" creationId="{12E7DD89-B950-D442-A80D-7BB8034A8411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4" creationId="{633C8BC2-87C0-3048-8691-61BAB9B29871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5" creationId="{11394A66-445C-7F47-80EF-6F4B38480F53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6" creationId="{A3A4506F-9C8B-5B4F-96E2-5D7DB713CED9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7" creationId="{97881D55-2896-CA40-9ACA-9F532AE6147B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8" creationId="{DFAFD14E-F864-5F4D-9792-38A762FCE866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69" creationId="{44F6C962-75F5-3844-94EC-CCE57A3ED79A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70" creationId="{F639B052-7F7E-9542-B98C-D90A75FD2479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71" creationId="{FE864541-518C-E447-B9F3-A1E7135CE284}"/>
          </ac:spMkLst>
        </pc:spChg>
        <pc:spChg chg="mod">
          <ac:chgData name="Clemence Martin-Beaumont" userId="e4a9c35d-785f-4b7c-b635-0a38a2fe25d9" providerId="ADAL" clId="{1444BF9A-F5A2-0349-8CFE-749D1F93F644}" dt="2023-05-11T10:48:41.813" v="7" actId="20577"/>
          <ac:spMkLst>
            <pc:docMk/>
            <pc:sldMk cId="0" sldId="258"/>
            <ac:spMk id="73" creationId="{00000000-0000-0000-0000-00000000000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74" creationId="{00000000-0000-0000-0000-00000000000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75" creationId="{00000000-0000-0000-0000-00000000000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76" creationId="{00000000-0000-0000-0000-00000000000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77" creationId="{00000000-0000-0000-0000-00000000000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78" creationId="{00000000-0000-0000-0000-00000000000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81" creationId="{00000000-0000-0000-0000-000000000000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85" creationId="{535DC0B7-EE87-C348-9241-DA9F03DF6471}"/>
          </ac:spMkLst>
        </pc:spChg>
        <pc:spChg chg="mod">
          <ac:chgData name="Clemence Martin-Beaumont" userId="e4a9c35d-785f-4b7c-b635-0a38a2fe25d9" providerId="ADAL" clId="{1444BF9A-F5A2-0349-8CFE-749D1F93F644}" dt="2023-05-11T10:48:35.143" v="0" actId="1076"/>
          <ac:spMkLst>
            <pc:docMk/>
            <pc:sldMk cId="0" sldId="258"/>
            <ac:spMk id="112" creationId="{D6870B08-57E7-8741-BDBF-AE2E3C5F7DB5}"/>
          </ac:spMkLst>
        </pc:sp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7" creationId="{1C169384-42B7-934B-91BE-3EAA8F631BB5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8" creationId="{6FAAE1B6-F7F3-5B4D-9F75-2A5F7EADFBFC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9" creationId="{3E25DEE5-8E75-5B40-AC1E-66493239828F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20" creationId="{4D41BAA4-F598-2745-8A8E-DE702588ABAC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21" creationId="{D8DA3435-6F83-B340-A70E-FAA41E34CF94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22" creationId="{AA11A1CC-0C07-AB45-B868-498D01E9D5CE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23" creationId="{FB1C7A40-6C04-9C41-993F-460896DE4719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31" creationId="{1708829C-9402-F744-9E67-50991FF74085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39" creationId="{4C2B88F1-AD27-004B-B7D6-722DD5B8D519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42" creationId="{F751E459-A147-F044-A08C-916C75672601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43" creationId="{89562B85-7F0D-4E4A-BD59-3E7B9367C143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50" creationId="{EDACC42E-541C-3A4E-ADAB-AD26BF349073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51" creationId="{431B61C4-D9F4-7E4C-AB8E-87657C11ED49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52" creationId="{DAE63BEA-CB7C-EA49-9FE9-C0EA9E796706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57" creationId="{D87C2361-E4D8-6840-A3B6-6B896AFB0F21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59" creationId="{9D2C912C-7EFC-034D-AE11-FC32F215FA19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95" creationId="{265FE401-D837-9843-9194-8365AE730357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96" creationId="{23B7378C-91E3-134D-AC8E-6A103A4553E6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97" creationId="{D896DA80-9E10-2549-8AEE-3C1298B6627D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98" creationId="{1D739C06-78C1-AC41-9FE0-0A72D3AA0EF0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08" creationId="{4B76A818-D654-6544-964F-E8AC8FF9C33B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15" creationId="{B16CFD5E-BC21-BF40-9CC2-70D699768C45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16" creationId="{E38E7AAC-3717-8F4F-BCC6-39DD19086691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17" creationId="{6BA55F4B-95E4-6A49-90FE-A595520A5356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18" creationId="{CDDF21CA-D0D5-7146-A8C7-4F1D802C1F27}"/>
          </ac:cxnSpMkLst>
        </pc:cxnChg>
        <pc:cxnChg chg="mod">
          <ac:chgData name="Clemence Martin-Beaumont" userId="e4a9c35d-785f-4b7c-b635-0a38a2fe25d9" providerId="ADAL" clId="{1444BF9A-F5A2-0349-8CFE-749D1F93F644}" dt="2023-05-11T10:48:35.143" v="0" actId="1076"/>
          <ac:cxnSpMkLst>
            <pc:docMk/>
            <pc:sldMk cId="0" sldId="258"/>
            <ac:cxnSpMk id="119" creationId="{257AE27D-26C4-D743-8388-4EC985AC700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a46a1bdca2_2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a46a1bdca2_2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103025" y="40004"/>
            <a:ext cx="76689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720" b="1" dirty="0"/>
              <a:t>HUB-IN logic model template</a:t>
            </a:r>
            <a:endParaRPr sz="1220" i="1" dirty="0"/>
          </a:p>
        </p:txBody>
      </p:sp>
      <p:sp>
        <p:nvSpPr>
          <p:cNvPr id="74" name="Google Shape;74;p15"/>
          <p:cNvSpPr/>
          <p:nvPr/>
        </p:nvSpPr>
        <p:spPr>
          <a:xfrm>
            <a:off x="173575" y="500277"/>
            <a:ext cx="1657500" cy="406800"/>
          </a:xfrm>
          <a:prstGeom prst="homePlate">
            <a:avLst>
              <a:gd name="adj" fmla="val 20533"/>
            </a:avLst>
          </a:prstGeom>
          <a:solidFill>
            <a:srgbClr val="1155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lt1"/>
                </a:solidFill>
              </a:rPr>
              <a:t>Challenges</a:t>
            </a:r>
            <a:r>
              <a:rPr lang="en-GB" sz="1100">
                <a:solidFill>
                  <a:schemeClr val="lt1"/>
                </a:solidFill>
              </a:rPr>
              <a:t> </a:t>
            </a:r>
            <a:endParaRPr sz="11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>
                <a:solidFill>
                  <a:schemeClr val="lt1"/>
                </a:solidFill>
              </a:rPr>
              <a:t>The specific problems we're trying to solve in the HUA…</a:t>
            </a:r>
            <a:endParaRPr sz="600" i="1">
              <a:solidFill>
                <a:schemeClr val="lt1"/>
              </a:solidFill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1976969" y="500277"/>
            <a:ext cx="1659600" cy="406500"/>
          </a:xfrm>
          <a:prstGeom prst="chevron">
            <a:avLst>
              <a:gd name="adj" fmla="val 19912"/>
            </a:avLst>
          </a:prstGeom>
          <a:solidFill>
            <a:srgbClr val="1155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lt1"/>
                </a:solidFill>
              </a:rPr>
              <a:t>Activities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>
                <a:solidFill>
                  <a:schemeClr val="lt1"/>
                </a:solidFill>
              </a:rPr>
              <a:t> ...by doing these things... </a:t>
            </a:r>
            <a:endParaRPr sz="600" i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i="1">
              <a:solidFill>
                <a:schemeClr val="lt1"/>
              </a:solidFill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5587956" y="500277"/>
            <a:ext cx="1659600" cy="406500"/>
          </a:xfrm>
          <a:prstGeom prst="chevron">
            <a:avLst>
              <a:gd name="adj" fmla="val 19912"/>
            </a:avLst>
          </a:prstGeom>
          <a:solidFill>
            <a:srgbClr val="1155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lt1"/>
                </a:solidFill>
              </a:rPr>
              <a:t>Outcomes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>
                <a:solidFill>
                  <a:schemeClr val="lt1"/>
                </a:solidFill>
              </a:rPr>
              <a:t>...which will achieve these results (within project timeframes)...</a:t>
            </a:r>
            <a:endParaRPr sz="1100" b="1"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7393450" y="500277"/>
            <a:ext cx="1659600" cy="406500"/>
          </a:xfrm>
          <a:prstGeom prst="chevron">
            <a:avLst>
              <a:gd name="adj" fmla="val 19912"/>
            </a:avLst>
          </a:prstGeom>
          <a:solidFill>
            <a:srgbClr val="1155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lt1"/>
                </a:solidFill>
              </a:rPr>
              <a:t>Impacts</a:t>
            </a:r>
            <a:endParaRPr sz="11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 dirty="0">
                <a:solidFill>
                  <a:schemeClr val="lt1"/>
                </a:solidFill>
              </a:rPr>
              <a:t>...which will achieve these results (beyond project timeframes).</a:t>
            </a:r>
            <a:endParaRPr sz="600" i="1" dirty="0">
              <a:solidFill>
                <a:schemeClr val="lt1"/>
              </a:solidFill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3782462" y="500277"/>
            <a:ext cx="1659600" cy="406500"/>
          </a:xfrm>
          <a:prstGeom prst="chevron">
            <a:avLst>
              <a:gd name="adj" fmla="val 19912"/>
            </a:avLst>
          </a:prstGeom>
          <a:solidFill>
            <a:srgbClr val="1155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lt1"/>
                </a:solidFill>
              </a:rPr>
              <a:t>Outputs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>
                <a:solidFill>
                  <a:schemeClr val="lt1"/>
                </a:solidFill>
              </a:rPr>
              <a:t>...which will deliver these products and services... </a:t>
            </a:r>
            <a:endParaRPr sz="600" i="1">
              <a:solidFill>
                <a:schemeClr val="lt1"/>
              </a:solidFill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6342562" y="4558077"/>
            <a:ext cx="70200" cy="144000"/>
          </a:xfrm>
          <a:prstGeom prst="chevron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</a:endParaRPr>
          </a:p>
        </p:txBody>
      </p:sp>
      <p:sp>
        <p:nvSpPr>
          <p:cNvPr id="13" name="Google Shape;716;p24">
            <a:extLst>
              <a:ext uri="{FF2B5EF4-FFF2-40B4-BE49-F238E27FC236}">
                <a16:creationId xmlns:a16="http://schemas.microsoft.com/office/drawing/2014/main" id="{DB69990C-6DC4-024A-89B7-15A1F84B747C}"/>
              </a:ext>
            </a:extLst>
          </p:cNvPr>
          <p:cNvSpPr/>
          <p:nvPr/>
        </p:nvSpPr>
        <p:spPr>
          <a:xfrm>
            <a:off x="173575" y="1043648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 dirty="0">
                <a:solidFill>
                  <a:schemeClr val="dk1"/>
                </a:solidFill>
              </a:rPr>
              <a:t>…</a:t>
            </a:r>
            <a:endParaRPr sz="600" i="1" dirty="0">
              <a:solidFill>
                <a:schemeClr val="dk1"/>
              </a:solidFill>
            </a:endParaRPr>
          </a:p>
        </p:txBody>
      </p:sp>
      <p:sp>
        <p:nvSpPr>
          <p:cNvPr id="14" name="Google Shape;717;p24">
            <a:extLst>
              <a:ext uri="{FF2B5EF4-FFF2-40B4-BE49-F238E27FC236}">
                <a16:creationId xmlns:a16="http://schemas.microsoft.com/office/drawing/2014/main" id="{09DDA9BA-338E-2849-9304-F72F64E44610}"/>
              </a:ext>
            </a:extLst>
          </p:cNvPr>
          <p:cNvSpPr/>
          <p:nvPr/>
        </p:nvSpPr>
        <p:spPr>
          <a:xfrm>
            <a:off x="1976975" y="1174902"/>
            <a:ext cx="1439400" cy="600900"/>
          </a:xfrm>
          <a:prstGeom prst="chevron">
            <a:avLst>
              <a:gd name="adj" fmla="val 5979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" b="1" dirty="0">
                <a:solidFill>
                  <a:schemeClr val="dk1"/>
                </a:solidFill>
              </a:rPr>
              <a:t>Action 1 : 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sz="600" dirty="0">
              <a:solidFill>
                <a:schemeClr val="dk1"/>
              </a:solidFill>
            </a:endParaRPr>
          </a:p>
        </p:txBody>
      </p:sp>
      <p:sp>
        <p:nvSpPr>
          <p:cNvPr id="15" name="Google Shape;718;p24">
            <a:extLst>
              <a:ext uri="{FF2B5EF4-FFF2-40B4-BE49-F238E27FC236}">
                <a16:creationId xmlns:a16="http://schemas.microsoft.com/office/drawing/2014/main" id="{E863C087-C13B-8A43-89DD-B055CB0433FF}"/>
              </a:ext>
            </a:extLst>
          </p:cNvPr>
          <p:cNvSpPr/>
          <p:nvPr/>
        </p:nvSpPr>
        <p:spPr>
          <a:xfrm>
            <a:off x="3782457" y="1043652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16" name="Google Shape;719;p24">
            <a:extLst>
              <a:ext uri="{FF2B5EF4-FFF2-40B4-BE49-F238E27FC236}">
                <a16:creationId xmlns:a16="http://schemas.microsoft.com/office/drawing/2014/main" id="{B916A691-A8E8-464E-ACB5-27494543FCA3}"/>
              </a:ext>
            </a:extLst>
          </p:cNvPr>
          <p:cNvSpPr/>
          <p:nvPr/>
        </p:nvSpPr>
        <p:spPr>
          <a:xfrm>
            <a:off x="3782457" y="1352210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cxnSp>
        <p:nvCxnSpPr>
          <p:cNvPr id="17" name="Google Shape;720;p24">
            <a:extLst>
              <a:ext uri="{FF2B5EF4-FFF2-40B4-BE49-F238E27FC236}">
                <a16:creationId xmlns:a16="http://schemas.microsoft.com/office/drawing/2014/main" id="{1C169384-42B7-934B-91BE-3EAA8F631BB5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 rot="10800000" flipH="1">
            <a:off x="3416375" y="1166952"/>
            <a:ext cx="415200" cy="3084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721;p24">
            <a:extLst>
              <a:ext uri="{FF2B5EF4-FFF2-40B4-BE49-F238E27FC236}">
                <a16:creationId xmlns:a16="http://schemas.microsoft.com/office/drawing/2014/main" id="{6FAAE1B6-F7F3-5B4D-9F75-2A5F7EADFBFC}"/>
              </a:ext>
            </a:extLst>
          </p:cNvPr>
          <p:cNvCxnSpPr>
            <a:stCxn id="15" idx="3"/>
            <a:endCxn id="27" idx="1"/>
          </p:cNvCxnSpPr>
          <p:nvPr/>
        </p:nvCxnSpPr>
        <p:spPr>
          <a:xfrm>
            <a:off x="5221857" y="1166802"/>
            <a:ext cx="415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" name="Google Shape;723;p24">
            <a:extLst>
              <a:ext uri="{FF2B5EF4-FFF2-40B4-BE49-F238E27FC236}">
                <a16:creationId xmlns:a16="http://schemas.microsoft.com/office/drawing/2014/main" id="{3E25DEE5-8E75-5B40-AC1E-66493239828F}"/>
              </a:ext>
            </a:extLst>
          </p:cNvPr>
          <p:cNvCxnSpPr>
            <a:stCxn id="27" idx="3"/>
            <a:endCxn id="33" idx="1"/>
          </p:cNvCxnSpPr>
          <p:nvPr/>
        </p:nvCxnSpPr>
        <p:spPr>
          <a:xfrm>
            <a:off x="7027348" y="1166802"/>
            <a:ext cx="472302" cy="449632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" name="Google Shape;725;p24">
            <a:extLst>
              <a:ext uri="{FF2B5EF4-FFF2-40B4-BE49-F238E27FC236}">
                <a16:creationId xmlns:a16="http://schemas.microsoft.com/office/drawing/2014/main" id="{4D41BAA4-F598-2745-8A8E-DE702588ABAC}"/>
              </a:ext>
            </a:extLst>
          </p:cNvPr>
          <p:cNvCxnSpPr>
            <a:stCxn id="16" idx="3"/>
            <a:endCxn id="28" idx="1"/>
          </p:cNvCxnSpPr>
          <p:nvPr/>
        </p:nvCxnSpPr>
        <p:spPr>
          <a:xfrm>
            <a:off x="5221857" y="1475360"/>
            <a:ext cx="415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Google Shape;727;p24">
            <a:extLst>
              <a:ext uri="{FF2B5EF4-FFF2-40B4-BE49-F238E27FC236}">
                <a16:creationId xmlns:a16="http://schemas.microsoft.com/office/drawing/2014/main" id="{D8DA3435-6F83-B340-A70E-FAA41E34CF94}"/>
              </a:ext>
            </a:extLst>
          </p:cNvPr>
          <p:cNvCxnSpPr>
            <a:cxnSpLocks/>
            <a:stCxn id="15" idx="3"/>
            <a:endCxn id="29" idx="1"/>
          </p:cNvCxnSpPr>
          <p:nvPr/>
        </p:nvCxnSpPr>
        <p:spPr>
          <a:xfrm>
            <a:off x="5221857" y="1166802"/>
            <a:ext cx="415200" cy="617100"/>
          </a:xfrm>
          <a:prstGeom prst="bentConnector3">
            <a:avLst>
              <a:gd name="adj1" fmla="val 4408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" name="Google Shape;729;p24">
            <a:extLst>
              <a:ext uri="{FF2B5EF4-FFF2-40B4-BE49-F238E27FC236}">
                <a16:creationId xmlns:a16="http://schemas.microsoft.com/office/drawing/2014/main" id="{AA11A1CC-0C07-AB45-B868-498D01E9D5CE}"/>
              </a:ext>
            </a:extLst>
          </p:cNvPr>
          <p:cNvCxnSpPr>
            <a:stCxn id="28" idx="3"/>
            <a:endCxn id="33" idx="1"/>
          </p:cNvCxnSpPr>
          <p:nvPr/>
        </p:nvCxnSpPr>
        <p:spPr>
          <a:xfrm>
            <a:off x="7027348" y="1475360"/>
            <a:ext cx="472302" cy="14107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" name="Google Shape;730;p24">
            <a:extLst>
              <a:ext uri="{FF2B5EF4-FFF2-40B4-BE49-F238E27FC236}">
                <a16:creationId xmlns:a16="http://schemas.microsoft.com/office/drawing/2014/main" id="{FB1C7A40-6C04-9C41-993F-460896DE4719}"/>
              </a:ext>
            </a:extLst>
          </p:cNvPr>
          <p:cNvCxnSpPr>
            <a:stCxn id="29" idx="3"/>
            <a:endCxn id="33" idx="1"/>
          </p:cNvCxnSpPr>
          <p:nvPr/>
        </p:nvCxnSpPr>
        <p:spPr>
          <a:xfrm flipV="1">
            <a:off x="7027348" y="1616434"/>
            <a:ext cx="472302" cy="16748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" name="Google Shape;731;p24">
            <a:extLst>
              <a:ext uri="{FF2B5EF4-FFF2-40B4-BE49-F238E27FC236}">
                <a16:creationId xmlns:a16="http://schemas.microsoft.com/office/drawing/2014/main" id="{673017B9-B91D-064B-B645-6ADAA744785A}"/>
              </a:ext>
            </a:extLst>
          </p:cNvPr>
          <p:cNvSpPr/>
          <p:nvPr/>
        </p:nvSpPr>
        <p:spPr>
          <a:xfrm>
            <a:off x="3782457" y="1660768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27" name="Google Shape;722;p24">
            <a:extLst>
              <a:ext uri="{FF2B5EF4-FFF2-40B4-BE49-F238E27FC236}">
                <a16:creationId xmlns:a16="http://schemas.microsoft.com/office/drawing/2014/main" id="{9050F8A5-A379-4647-8122-BAA983B58402}"/>
              </a:ext>
            </a:extLst>
          </p:cNvPr>
          <p:cNvSpPr/>
          <p:nvPr/>
        </p:nvSpPr>
        <p:spPr>
          <a:xfrm>
            <a:off x="5587948" y="1043652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28" name="Google Shape;726;p24">
            <a:extLst>
              <a:ext uri="{FF2B5EF4-FFF2-40B4-BE49-F238E27FC236}">
                <a16:creationId xmlns:a16="http://schemas.microsoft.com/office/drawing/2014/main" id="{3F054D4C-2472-7049-8D82-AEF6BFE11C80}"/>
              </a:ext>
            </a:extLst>
          </p:cNvPr>
          <p:cNvSpPr/>
          <p:nvPr/>
        </p:nvSpPr>
        <p:spPr>
          <a:xfrm>
            <a:off x="5587948" y="1352210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29" name="Google Shape;728;p24">
            <a:extLst>
              <a:ext uri="{FF2B5EF4-FFF2-40B4-BE49-F238E27FC236}">
                <a16:creationId xmlns:a16="http://schemas.microsoft.com/office/drawing/2014/main" id="{4168C5A6-1812-194F-B18E-2F77CCB279A0}"/>
              </a:ext>
            </a:extLst>
          </p:cNvPr>
          <p:cNvSpPr/>
          <p:nvPr/>
        </p:nvSpPr>
        <p:spPr>
          <a:xfrm>
            <a:off x="5587948" y="1660768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30" name="Google Shape;734;p24">
            <a:extLst>
              <a:ext uri="{FF2B5EF4-FFF2-40B4-BE49-F238E27FC236}">
                <a16:creationId xmlns:a16="http://schemas.microsoft.com/office/drawing/2014/main" id="{7272E6FA-CDD0-3142-BEB4-569BD0A574CD}"/>
              </a:ext>
            </a:extLst>
          </p:cNvPr>
          <p:cNvSpPr/>
          <p:nvPr/>
        </p:nvSpPr>
        <p:spPr>
          <a:xfrm>
            <a:off x="5587948" y="1969326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cxnSp>
        <p:nvCxnSpPr>
          <p:cNvPr id="31" name="Google Shape;738;p24">
            <a:extLst>
              <a:ext uri="{FF2B5EF4-FFF2-40B4-BE49-F238E27FC236}">
                <a16:creationId xmlns:a16="http://schemas.microsoft.com/office/drawing/2014/main" id="{1708829C-9402-F744-9E67-50991FF74085}"/>
              </a:ext>
            </a:extLst>
          </p:cNvPr>
          <p:cNvCxnSpPr>
            <a:cxnSpLocks/>
            <a:stCxn id="32" idx="3"/>
            <a:endCxn id="35" idx="1"/>
          </p:cNvCxnSpPr>
          <p:nvPr/>
        </p:nvCxnSpPr>
        <p:spPr>
          <a:xfrm>
            <a:off x="7027348" y="2401034"/>
            <a:ext cx="472302" cy="49665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" name="Google Shape;737;p24">
            <a:extLst>
              <a:ext uri="{FF2B5EF4-FFF2-40B4-BE49-F238E27FC236}">
                <a16:creationId xmlns:a16="http://schemas.microsoft.com/office/drawing/2014/main" id="{79AEF0D1-5086-8D4F-9D31-872D32D63639}"/>
              </a:ext>
            </a:extLst>
          </p:cNvPr>
          <p:cNvSpPr/>
          <p:nvPr/>
        </p:nvSpPr>
        <p:spPr>
          <a:xfrm>
            <a:off x="5587948" y="2277884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33" name="Google Shape;724;p24">
            <a:extLst>
              <a:ext uri="{FF2B5EF4-FFF2-40B4-BE49-F238E27FC236}">
                <a16:creationId xmlns:a16="http://schemas.microsoft.com/office/drawing/2014/main" id="{0A31FB89-C1D6-6D43-A102-ED8CE6A14BF7}"/>
              </a:ext>
            </a:extLst>
          </p:cNvPr>
          <p:cNvSpPr/>
          <p:nvPr/>
        </p:nvSpPr>
        <p:spPr>
          <a:xfrm>
            <a:off x="7393439" y="1349734"/>
            <a:ext cx="1402800" cy="5334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34" name="Google Shape;739;p24">
            <a:extLst>
              <a:ext uri="{FF2B5EF4-FFF2-40B4-BE49-F238E27FC236}">
                <a16:creationId xmlns:a16="http://schemas.microsoft.com/office/drawing/2014/main" id="{CD1DAC91-D8B8-4940-91D2-A19CFE5DFFE0}"/>
              </a:ext>
            </a:extLst>
          </p:cNvPr>
          <p:cNvSpPr/>
          <p:nvPr/>
        </p:nvSpPr>
        <p:spPr>
          <a:xfrm>
            <a:off x="7393439" y="3686802"/>
            <a:ext cx="1402800" cy="5334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35" name="Google Shape;740;p24">
            <a:extLst>
              <a:ext uri="{FF2B5EF4-FFF2-40B4-BE49-F238E27FC236}">
                <a16:creationId xmlns:a16="http://schemas.microsoft.com/office/drawing/2014/main" id="{9184A661-2141-F846-85C4-0F10760DFC7F}"/>
              </a:ext>
            </a:extLst>
          </p:cNvPr>
          <p:cNvSpPr/>
          <p:nvPr/>
        </p:nvSpPr>
        <p:spPr>
          <a:xfrm>
            <a:off x="7393439" y="2630985"/>
            <a:ext cx="1402800" cy="5334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38" name="Google Shape;743;p24">
            <a:extLst>
              <a:ext uri="{FF2B5EF4-FFF2-40B4-BE49-F238E27FC236}">
                <a16:creationId xmlns:a16="http://schemas.microsoft.com/office/drawing/2014/main" id="{876BDA59-3E4F-4948-A785-0D943FA8FD5A}"/>
              </a:ext>
            </a:extLst>
          </p:cNvPr>
          <p:cNvSpPr/>
          <p:nvPr/>
        </p:nvSpPr>
        <p:spPr>
          <a:xfrm>
            <a:off x="173575" y="1470096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cxnSp>
        <p:nvCxnSpPr>
          <p:cNvPr id="39" name="Google Shape;744;p24">
            <a:extLst>
              <a:ext uri="{FF2B5EF4-FFF2-40B4-BE49-F238E27FC236}">
                <a16:creationId xmlns:a16="http://schemas.microsoft.com/office/drawing/2014/main" id="{4C2B88F1-AD27-004B-B7D6-722DD5B8D519}"/>
              </a:ext>
            </a:extLst>
          </p:cNvPr>
          <p:cNvCxnSpPr>
            <a:stCxn id="30" idx="3"/>
            <a:endCxn id="33" idx="1"/>
          </p:cNvCxnSpPr>
          <p:nvPr/>
        </p:nvCxnSpPr>
        <p:spPr>
          <a:xfrm flipV="1">
            <a:off x="7027348" y="1616434"/>
            <a:ext cx="472302" cy="476042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0" name="Google Shape;745;p24">
            <a:extLst>
              <a:ext uri="{FF2B5EF4-FFF2-40B4-BE49-F238E27FC236}">
                <a16:creationId xmlns:a16="http://schemas.microsoft.com/office/drawing/2014/main" id="{B73C4647-8271-D046-84F2-AA822B22D3D3}"/>
              </a:ext>
            </a:extLst>
          </p:cNvPr>
          <p:cNvSpPr/>
          <p:nvPr/>
        </p:nvSpPr>
        <p:spPr>
          <a:xfrm>
            <a:off x="6659537" y="1987440"/>
            <a:ext cx="70200" cy="144000"/>
          </a:xfrm>
          <a:prstGeom prst="chevron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</a:endParaRPr>
          </a:p>
        </p:txBody>
      </p:sp>
      <p:sp>
        <p:nvSpPr>
          <p:cNvPr id="41" name="Google Shape;746;p24">
            <a:extLst>
              <a:ext uri="{FF2B5EF4-FFF2-40B4-BE49-F238E27FC236}">
                <a16:creationId xmlns:a16="http://schemas.microsoft.com/office/drawing/2014/main" id="{1EF33677-0C22-BE48-A1AF-864F7672B8D8}"/>
              </a:ext>
            </a:extLst>
          </p:cNvPr>
          <p:cNvSpPr/>
          <p:nvPr/>
        </p:nvSpPr>
        <p:spPr>
          <a:xfrm>
            <a:off x="6679837" y="1966052"/>
            <a:ext cx="70200" cy="144000"/>
          </a:xfrm>
          <a:prstGeom prst="chevron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</a:endParaRPr>
          </a:p>
        </p:txBody>
      </p:sp>
      <p:cxnSp>
        <p:nvCxnSpPr>
          <p:cNvPr id="42" name="Google Shape;747;p24">
            <a:extLst>
              <a:ext uri="{FF2B5EF4-FFF2-40B4-BE49-F238E27FC236}">
                <a16:creationId xmlns:a16="http://schemas.microsoft.com/office/drawing/2014/main" id="{F751E459-A147-F044-A08C-916C75672601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>
            <a:off x="3416375" y="1475352"/>
            <a:ext cx="415200" cy="6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3" name="Google Shape;748;p24">
            <a:extLst>
              <a:ext uri="{FF2B5EF4-FFF2-40B4-BE49-F238E27FC236}">
                <a16:creationId xmlns:a16="http://schemas.microsoft.com/office/drawing/2014/main" id="{89562B85-7F0D-4E4A-BD59-3E7B9367C143}"/>
              </a:ext>
            </a:extLst>
          </p:cNvPr>
          <p:cNvCxnSpPr>
            <a:stCxn id="14" idx="3"/>
            <a:endCxn id="24" idx="1"/>
          </p:cNvCxnSpPr>
          <p:nvPr/>
        </p:nvCxnSpPr>
        <p:spPr>
          <a:xfrm>
            <a:off x="3416375" y="1475352"/>
            <a:ext cx="415200" cy="3087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" name="Google Shape;749;p24">
            <a:extLst>
              <a:ext uri="{FF2B5EF4-FFF2-40B4-BE49-F238E27FC236}">
                <a16:creationId xmlns:a16="http://schemas.microsoft.com/office/drawing/2014/main" id="{8F46D4D3-C80B-2749-9066-0F24805D365A}"/>
              </a:ext>
            </a:extLst>
          </p:cNvPr>
          <p:cNvSpPr/>
          <p:nvPr/>
        </p:nvSpPr>
        <p:spPr>
          <a:xfrm>
            <a:off x="173575" y="2322994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 dirty="0">
                <a:solidFill>
                  <a:schemeClr val="dk1"/>
                </a:solidFill>
              </a:rPr>
              <a:t>…</a:t>
            </a:r>
            <a:endParaRPr sz="600" i="1" dirty="0">
              <a:solidFill>
                <a:schemeClr val="dk1"/>
              </a:solidFill>
            </a:endParaRPr>
          </a:p>
        </p:txBody>
      </p:sp>
      <p:sp>
        <p:nvSpPr>
          <p:cNvPr id="45" name="Google Shape;750;p24">
            <a:extLst>
              <a:ext uri="{FF2B5EF4-FFF2-40B4-BE49-F238E27FC236}">
                <a16:creationId xmlns:a16="http://schemas.microsoft.com/office/drawing/2014/main" id="{0F71CFBE-F927-3243-A81F-911BD039C748}"/>
              </a:ext>
            </a:extLst>
          </p:cNvPr>
          <p:cNvSpPr/>
          <p:nvPr/>
        </p:nvSpPr>
        <p:spPr>
          <a:xfrm>
            <a:off x="173575" y="1896545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46" name="Google Shape;751;p24">
            <a:extLst>
              <a:ext uri="{FF2B5EF4-FFF2-40B4-BE49-F238E27FC236}">
                <a16:creationId xmlns:a16="http://schemas.microsoft.com/office/drawing/2014/main" id="{C170A2D1-BDDE-C34F-8CF4-739A54A8CE18}"/>
              </a:ext>
            </a:extLst>
          </p:cNvPr>
          <p:cNvSpPr/>
          <p:nvPr/>
        </p:nvSpPr>
        <p:spPr>
          <a:xfrm>
            <a:off x="1976975" y="2100680"/>
            <a:ext cx="1439400" cy="600900"/>
          </a:xfrm>
          <a:prstGeom prst="chevron">
            <a:avLst>
              <a:gd name="adj" fmla="val 5979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" b="1" dirty="0">
                <a:solidFill>
                  <a:schemeClr val="dk1"/>
                </a:solidFill>
              </a:rPr>
              <a:t>Action 2 : …</a:t>
            </a:r>
            <a:endParaRPr sz="600" b="1" dirty="0">
              <a:solidFill>
                <a:schemeClr val="dk1"/>
              </a:solidFill>
            </a:endParaRP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47" name="Google Shape;752;p24">
            <a:extLst>
              <a:ext uri="{FF2B5EF4-FFF2-40B4-BE49-F238E27FC236}">
                <a16:creationId xmlns:a16="http://schemas.microsoft.com/office/drawing/2014/main" id="{00751450-98E3-544F-9FAE-F3C0776DE2BF}"/>
              </a:ext>
            </a:extLst>
          </p:cNvPr>
          <p:cNvSpPr/>
          <p:nvPr/>
        </p:nvSpPr>
        <p:spPr>
          <a:xfrm>
            <a:off x="3782457" y="1969326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48" name="Google Shape;753;p24">
            <a:extLst>
              <a:ext uri="{FF2B5EF4-FFF2-40B4-BE49-F238E27FC236}">
                <a16:creationId xmlns:a16="http://schemas.microsoft.com/office/drawing/2014/main" id="{EA9154F4-6C26-294C-81D5-50B5850899BD}"/>
              </a:ext>
            </a:extLst>
          </p:cNvPr>
          <p:cNvSpPr/>
          <p:nvPr/>
        </p:nvSpPr>
        <p:spPr>
          <a:xfrm>
            <a:off x="3782457" y="2277884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49" name="Google Shape;754;p24">
            <a:extLst>
              <a:ext uri="{FF2B5EF4-FFF2-40B4-BE49-F238E27FC236}">
                <a16:creationId xmlns:a16="http://schemas.microsoft.com/office/drawing/2014/main" id="{4B0F1545-91C7-D34D-B95A-171869046FF7}"/>
              </a:ext>
            </a:extLst>
          </p:cNvPr>
          <p:cNvSpPr/>
          <p:nvPr/>
        </p:nvSpPr>
        <p:spPr>
          <a:xfrm>
            <a:off x="3782457" y="2586443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1"/>
              </a:solidFill>
            </a:endParaRPr>
          </a:p>
        </p:txBody>
      </p:sp>
      <p:cxnSp>
        <p:nvCxnSpPr>
          <p:cNvPr id="50" name="Google Shape;755;p24">
            <a:extLst>
              <a:ext uri="{FF2B5EF4-FFF2-40B4-BE49-F238E27FC236}">
                <a16:creationId xmlns:a16="http://schemas.microsoft.com/office/drawing/2014/main" id="{EDACC42E-541C-3A4E-ADAB-AD26BF349073}"/>
              </a:ext>
            </a:extLst>
          </p:cNvPr>
          <p:cNvCxnSpPr>
            <a:stCxn id="46" idx="3"/>
            <a:endCxn id="47" idx="1"/>
          </p:cNvCxnSpPr>
          <p:nvPr/>
        </p:nvCxnSpPr>
        <p:spPr>
          <a:xfrm rot="10800000" flipH="1">
            <a:off x="3416375" y="2092430"/>
            <a:ext cx="415200" cy="3087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" name="Google Shape;756;p24">
            <a:extLst>
              <a:ext uri="{FF2B5EF4-FFF2-40B4-BE49-F238E27FC236}">
                <a16:creationId xmlns:a16="http://schemas.microsoft.com/office/drawing/2014/main" id="{431B61C4-D9F4-7E4C-AB8E-87657C11ED49}"/>
              </a:ext>
            </a:extLst>
          </p:cNvPr>
          <p:cNvCxnSpPr>
            <a:stCxn id="46" idx="3"/>
            <a:endCxn id="48" idx="1"/>
          </p:cNvCxnSpPr>
          <p:nvPr/>
        </p:nvCxnSpPr>
        <p:spPr>
          <a:xfrm>
            <a:off x="3416375" y="2401130"/>
            <a:ext cx="415200" cy="6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" name="Google Shape;757;p24">
            <a:extLst>
              <a:ext uri="{FF2B5EF4-FFF2-40B4-BE49-F238E27FC236}">
                <a16:creationId xmlns:a16="http://schemas.microsoft.com/office/drawing/2014/main" id="{DAE63BEA-CB7C-EA49-9FE9-C0EA9E796706}"/>
              </a:ext>
            </a:extLst>
          </p:cNvPr>
          <p:cNvCxnSpPr>
            <a:stCxn id="46" idx="3"/>
            <a:endCxn id="49" idx="1"/>
          </p:cNvCxnSpPr>
          <p:nvPr/>
        </p:nvCxnSpPr>
        <p:spPr>
          <a:xfrm>
            <a:off x="3416375" y="2401130"/>
            <a:ext cx="415200" cy="3084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3" name="Google Shape;758;p24">
            <a:extLst>
              <a:ext uri="{FF2B5EF4-FFF2-40B4-BE49-F238E27FC236}">
                <a16:creationId xmlns:a16="http://schemas.microsoft.com/office/drawing/2014/main" id="{2EF5486B-C5E7-604E-9E03-554FAA08213E}"/>
              </a:ext>
            </a:extLst>
          </p:cNvPr>
          <p:cNvSpPr/>
          <p:nvPr/>
        </p:nvSpPr>
        <p:spPr>
          <a:xfrm>
            <a:off x="5587948" y="2586443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54" name="Google Shape;759;p24">
            <a:extLst>
              <a:ext uri="{FF2B5EF4-FFF2-40B4-BE49-F238E27FC236}">
                <a16:creationId xmlns:a16="http://schemas.microsoft.com/office/drawing/2014/main" id="{248986DB-A702-0044-92D9-A55495363338}"/>
              </a:ext>
            </a:extLst>
          </p:cNvPr>
          <p:cNvSpPr/>
          <p:nvPr/>
        </p:nvSpPr>
        <p:spPr>
          <a:xfrm>
            <a:off x="5587948" y="2895001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55" name="Google Shape;760;p24">
            <a:extLst>
              <a:ext uri="{FF2B5EF4-FFF2-40B4-BE49-F238E27FC236}">
                <a16:creationId xmlns:a16="http://schemas.microsoft.com/office/drawing/2014/main" id="{3147877C-0C1F-C247-9DCA-C6B2F6E9E802}"/>
              </a:ext>
            </a:extLst>
          </p:cNvPr>
          <p:cNvSpPr/>
          <p:nvPr/>
        </p:nvSpPr>
        <p:spPr>
          <a:xfrm>
            <a:off x="1976975" y="2937684"/>
            <a:ext cx="1439400" cy="600900"/>
          </a:xfrm>
          <a:prstGeom prst="chevron">
            <a:avLst>
              <a:gd name="adj" fmla="val 5979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" b="1" dirty="0">
                <a:solidFill>
                  <a:schemeClr val="dk1"/>
                </a:solidFill>
              </a:rPr>
              <a:t>Action 3 : 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</p:txBody>
      </p:sp>
      <p:sp>
        <p:nvSpPr>
          <p:cNvPr id="56" name="Google Shape;761;p24">
            <a:extLst>
              <a:ext uri="{FF2B5EF4-FFF2-40B4-BE49-F238E27FC236}">
                <a16:creationId xmlns:a16="http://schemas.microsoft.com/office/drawing/2014/main" id="{AE54C241-6F82-E047-94D7-E30B3EC9628F}"/>
              </a:ext>
            </a:extLst>
          </p:cNvPr>
          <p:cNvSpPr/>
          <p:nvPr/>
        </p:nvSpPr>
        <p:spPr>
          <a:xfrm>
            <a:off x="3782457" y="2895001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1"/>
              </a:solidFill>
            </a:endParaRPr>
          </a:p>
        </p:txBody>
      </p:sp>
      <p:cxnSp>
        <p:nvCxnSpPr>
          <p:cNvPr id="57" name="Google Shape;762;p24">
            <a:extLst>
              <a:ext uri="{FF2B5EF4-FFF2-40B4-BE49-F238E27FC236}">
                <a16:creationId xmlns:a16="http://schemas.microsoft.com/office/drawing/2014/main" id="{D87C2361-E4D8-6840-A3B6-6B896AFB0F21}"/>
              </a:ext>
            </a:extLst>
          </p:cNvPr>
          <p:cNvCxnSpPr>
            <a:stCxn id="55" idx="3"/>
            <a:endCxn id="58" idx="1"/>
          </p:cNvCxnSpPr>
          <p:nvPr/>
        </p:nvCxnSpPr>
        <p:spPr>
          <a:xfrm rot="10800000" flipH="1">
            <a:off x="3416375" y="2787834"/>
            <a:ext cx="379500" cy="450300"/>
          </a:xfrm>
          <a:prstGeom prst="bentConnector3">
            <a:avLst>
              <a:gd name="adj1" fmla="val 5495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" name="Google Shape;763;p24">
            <a:extLst>
              <a:ext uri="{FF2B5EF4-FFF2-40B4-BE49-F238E27FC236}">
                <a16:creationId xmlns:a16="http://schemas.microsoft.com/office/drawing/2014/main" id="{92D32CDD-B8E9-A549-A200-4F4A6226DC61}"/>
              </a:ext>
            </a:extLst>
          </p:cNvPr>
          <p:cNvSpPr/>
          <p:nvPr/>
        </p:nvSpPr>
        <p:spPr>
          <a:xfrm>
            <a:off x="3795887" y="2715727"/>
            <a:ext cx="70200" cy="144000"/>
          </a:xfrm>
          <a:prstGeom prst="chevron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</a:endParaRPr>
          </a:p>
        </p:txBody>
      </p:sp>
      <p:cxnSp>
        <p:nvCxnSpPr>
          <p:cNvPr id="59" name="Google Shape;764;p24">
            <a:extLst>
              <a:ext uri="{FF2B5EF4-FFF2-40B4-BE49-F238E27FC236}">
                <a16:creationId xmlns:a16="http://schemas.microsoft.com/office/drawing/2014/main" id="{9D2C912C-7EFC-034D-AE11-FC32F215FA19}"/>
              </a:ext>
            </a:extLst>
          </p:cNvPr>
          <p:cNvCxnSpPr>
            <a:cxnSpLocks/>
            <a:stCxn id="55" idx="3"/>
            <a:endCxn id="56" idx="1"/>
          </p:cNvCxnSpPr>
          <p:nvPr/>
        </p:nvCxnSpPr>
        <p:spPr>
          <a:xfrm flipV="1">
            <a:off x="3416375" y="3018151"/>
            <a:ext cx="415125" cy="21998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0" name="Google Shape;765;p24">
            <a:extLst>
              <a:ext uri="{FF2B5EF4-FFF2-40B4-BE49-F238E27FC236}">
                <a16:creationId xmlns:a16="http://schemas.microsoft.com/office/drawing/2014/main" id="{304A982D-D884-AA4F-8ABA-974A2FA2ADCE}"/>
              </a:ext>
            </a:extLst>
          </p:cNvPr>
          <p:cNvSpPr/>
          <p:nvPr/>
        </p:nvSpPr>
        <p:spPr>
          <a:xfrm>
            <a:off x="5587948" y="3203559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61" name="Google Shape;766;p24">
            <a:extLst>
              <a:ext uri="{FF2B5EF4-FFF2-40B4-BE49-F238E27FC236}">
                <a16:creationId xmlns:a16="http://schemas.microsoft.com/office/drawing/2014/main" id="{998EB8DA-3E13-E243-A726-2866BC027C24}"/>
              </a:ext>
            </a:extLst>
          </p:cNvPr>
          <p:cNvSpPr/>
          <p:nvPr/>
        </p:nvSpPr>
        <p:spPr>
          <a:xfrm>
            <a:off x="5587948" y="3820675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62" name="Google Shape;767;p24">
            <a:extLst>
              <a:ext uri="{FF2B5EF4-FFF2-40B4-BE49-F238E27FC236}">
                <a16:creationId xmlns:a16="http://schemas.microsoft.com/office/drawing/2014/main" id="{7071A4AF-EED1-954F-B73A-5F749EBD619C}"/>
              </a:ext>
            </a:extLst>
          </p:cNvPr>
          <p:cNvSpPr/>
          <p:nvPr/>
        </p:nvSpPr>
        <p:spPr>
          <a:xfrm>
            <a:off x="1976975" y="3774688"/>
            <a:ext cx="1439400" cy="600900"/>
          </a:xfrm>
          <a:prstGeom prst="chevron">
            <a:avLst>
              <a:gd name="adj" fmla="val 5979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" b="1" dirty="0">
                <a:solidFill>
                  <a:schemeClr val="dk1"/>
                </a:solidFill>
              </a:rPr>
              <a:t>Action 4 : 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  <a:p>
            <a:pPr marL="89999" lvl="0" indent="-857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-GB" sz="600" dirty="0">
                <a:solidFill>
                  <a:schemeClr val="dk1"/>
                </a:solidFill>
              </a:rPr>
              <a:t>…</a:t>
            </a:r>
          </a:p>
        </p:txBody>
      </p:sp>
      <p:sp>
        <p:nvSpPr>
          <p:cNvPr id="63" name="Google Shape;768;p24">
            <a:extLst>
              <a:ext uri="{FF2B5EF4-FFF2-40B4-BE49-F238E27FC236}">
                <a16:creationId xmlns:a16="http://schemas.microsoft.com/office/drawing/2014/main" id="{12E7DD89-B950-D442-A80D-7BB8034A8411}"/>
              </a:ext>
            </a:extLst>
          </p:cNvPr>
          <p:cNvSpPr/>
          <p:nvPr/>
        </p:nvSpPr>
        <p:spPr>
          <a:xfrm>
            <a:off x="5587948" y="3512117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64" name="Google Shape;769;p24">
            <a:extLst>
              <a:ext uri="{FF2B5EF4-FFF2-40B4-BE49-F238E27FC236}">
                <a16:creationId xmlns:a16="http://schemas.microsoft.com/office/drawing/2014/main" id="{633C8BC2-87C0-3048-8691-61BAB9B29871}"/>
              </a:ext>
            </a:extLst>
          </p:cNvPr>
          <p:cNvSpPr/>
          <p:nvPr/>
        </p:nvSpPr>
        <p:spPr>
          <a:xfrm>
            <a:off x="3782457" y="3203559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65" name="Google Shape;770;p24">
            <a:extLst>
              <a:ext uri="{FF2B5EF4-FFF2-40B4-BE49-F238E27FC236}">
                <a16:creationId xmlns:a16="http://schemas.microsoft.com/office/drawing/2014/main" id="{11394A66-445C-7F47-80EF-6F4B38480F53}"/>
              </a:ext>
            </a:extLst>
          </p:cNvPr>
          <p:cNvSpPr/>
          <p:nvPr/>
        </p:nvSpPr>
        <p:spPr>
          <a:xfrm>
            <a:off x="3782457" y="3512117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66" name="Google Shape;771;p24">
            <a:extLst>
              <a:ext uri="{FF2B5EF4-FFF2-40B4-BE49-F238E27FC236}">
                <a16:creationId xmlns:a16="http://schemas.microsoft.com/office/drawing/2014/main" id="{A3A4506F-9C8B-5B4F-96E2-5D7DB713CED9}"/>
              </a:ext>
            </a:extLst>
          </p:cNvPr>
          <p:cNvSpPr/>
          <p:nvPr/>
        </p:nvSpPr>
        <p:spPr>
          <a:xfrm>
            <a:off x="3782457" y="3820675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67" name="Google Shape;772;p24">
            <a:extLst>
              <a:ext uri="{FF2B5EF4-FFF2-40B4-BE49-F238E27FC236}">
                <a16:creationId xmlns:a16="http://schemas.microsoft.com/office/drawing/2014/main" id="{97881D55-2896-CA40-9ACA-9F532AE6147B}"/>
              </a:ext>
            </a:extLst>
          </p:cNvPr>
          <p:cNvSpPr/>
          <p:nvPr/>
        </p:nvSpPr>
        <p:spPr>
          <a:xfrm>
            <a:off x="3782457" y="4129233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sp>
        <p:nvSpPr>
          <p:cNvPr id="68" name="Google Shape;773;p24">
            <a:extLst>
              <a:ext uri="{FF2B5EF4-FFF2-40B4-BE49-F238E27FC236}">
                <a16:creationId xmlns:a16="http://schemas.microsoft.com/office/drawing/2014/main" id="{DFAFD14E-F864-5F4D-9792-38A762FCE866}"/>
              </a:ext>
            </a:extLst>
          </p:cNvPr>
          <p:cNvSpPr/>
          <p:nvPr/>
        </p:nvSpPr>
        <p:spPr>
          <a:xfrm>
            <a:off x="173575" y="2749442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 dirty="0">
                <a:solidFill>
                  <a:schemeClr val="dk1"/>
                </a:solidFill>
              </a:rPr>
              <a:t>…</a:t>
            </a:r>
            <a:endParaRPr sz="600" i="1" dirty="0">
              <a:solidFill>
                <a:schemeClr val="dk1"/>
              </a:solidFill>
            </a:endParaRPr>
          </a:p>
        </p:txBody>
      </p:sp>
      <p:sp>
        <p:nvSpPr>
          <p:cNvPr id="69" name="Google Shape;774;p24">
            <a:extLst>
              <a:ext uri="{FF2B5EF4-FFF2-40B4-BE49-F238E27FC236}">
                <a16:creationId xmlns:a16="http://schemas.microsoft.com/office/drawing/2014/main" id="{44F6C962-75F5-3844-94EC-CCE57A3ED79A}"/>
              </a:ext>
            </a:extLst>
          </p:cNvPr>
          <p:cNvSpPr/>
          <p:nvPr/>
        </p:nvSpPr>
        <p:spPr>
          <a:xfrm>
            <a:off x="173575" y="3175891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 dirty="0">
                <a:solidFill>
                  <a:schemeClr val="dk1"/>
                </a:solidFill>
              </a:rPr>
              <a:t>…</a:t>
            </a:r>
            <a:endParaRPr sz="600" i="1" dirty="0">
              <a:solidFill>
                <a:schemeClr val="dk1"/>
              </a:solidFill>
            </a:endParaRPr>
          </a:p>
        </p:txBody>
      </p:sp>
      <p:sp>
        <p:nvSpPr>
          <p:cNvPr id="70" name="Google Shape;775;p24">
            <a:extLst>
              <a:ext uri="{FF2B5EF4-FFF2-40B4-BE49-F238E27FC236}">
                <a16:creationId xmlns:a16="http://schemas.microsoft.com/office/drawing/2014/main" id="{F639B052-7F7E-9542-B98C-D90A75FD2479}"/>
              </a:ext>
            </a:extLst>
          </p:cNvPr>
          <p:cNvSpPr/>
          <p:nvPr/>
        </p:nvSpPr>
        <p:spPr>
          <a:xfrm>
            <a:off x="173575" y="3602340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 dirty="0">
                <a:solidFill>
                  <a:schemeClr val="dk1"/>
                </a:solidFill>
              </a:rPr>
              <a:t>…</a:t>
            </a:r>
            <a:endParaRPr sz="600" i="1" dirty="0">
              <a:solidFill>
                <a:schemeClr val="dk1"/>
              </a:solidFill>
            </a:endParaRPr>
          </a:p>
        </p:txBody>
      </p:sp>
      <p:sp>
        <p:nvSpPr>
          <p:cNvPr id="71" name="Google Shape;776;p24">
            <a:extLst>
              <a:ext uri="{FF2B5EF4-FFF2-40B4-BE49-F238E27FC236}">
                <a16:creationId xmlns:a16="http://schemas.microsoft.com/office/drawing/2014/main" id="{FE864541-518C-E447-B9F3-A1E7135CE284}"/>
              </a:ext>
            </a:extLst>
          </p:cNvPr>
          <p:cNvSpPr/>
          <p:nvPr/>
        </p:nvSpPr>
        <p:spPr>
          <a:xfrm>
            <a:off x="173575" y="4028788"/>
            <a:ext cx="1439400" cy="346800"/>
          </a:xfrm>
          <a:prstGeom prst="homePlate">
            <a:avLst>
              <a:gd name="adj" fmla="val 20533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i="1" dirty="0">
                <a:solidFill>
                  <a:schemeClr val="dk1"/>
                </a:solidFill>
              </a:rPr>
              <a:t>…</a:t>
            </a:r>
            <a:endParaRPr sz="600" i="1" dirty="0">
              <a:solidFill>
                <a:schemeClr val="dk1"/>
              </a:solidFill>
            </a:endParaRPr>
          </a:p>
        </p:txBody>
      </p:sp>
      <p:sp>
        <p:nvSpPr>
          <p:cNvPr id="85" name="Google Shape;736;p24">
            <a:extLst>
              <a:ext uri="{FF2B5EF4-FFF2-40B4-BE49-F238E27FC236}">
                <a16:creationId xmlns:a16="http://schemas.microsoft.com/office/drawing/2014/main" id="{535DC0B7-EE87-C348-9241-DA9F03DF6471}"/>
              </a:ext>
            </a:extLst>
          </p:cNvPr>
          <p:cNvSpPr/>
          <p:nvPr/>
        </p:nvSpPr>
        <p:spPr>
          <a:xfrm>
            <a:off x="5117087" y="2088465"/>
            <a:ext cx="70200" cy="144000"/>
          </a:xfrm>
          <a:prstGeom prst="chevron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</a:endParaRPr>
          </a:p>
        </p:txBody>
      </p:sp>
      <p:cxnSp>
        <p:nvCxnSpPr>
          <p:cNvPr id="95" name="Google Shape;787;p24">
            <a:extLst>
              <a:ext uri="{FF2B5EF4-FFF2-40B4-BE49-F238E27FC236}">
                <a16:creationId xmlns:a16="http://schemas.microsoft.com/office/drawing/2014/main" id="{265FE401-D837-9843-9194-8365AE730357}"/>
              </a:ext>
            </a:extLst>
          </p:cNvPr>
          <p:cNvCxnSpPr>
            <a:cxnSpLocks/>
            <a:stCxn id="55" idx="3"/>
            <a:endCxn id="64" idx="1"/>
          </p:cNvCxnSpPr>
          <p:nvPr/>
        </p:nvCxnSpPr>
        <p:spPr>
          <a:xfrm>
            <a:off x="3416375" y="3238134"/>
            <a:ext cx="415125" cy="8857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6" name="Google Shape;788;p24">
            <a:extLst>
              <a:ext uri="{FF2B5EF4-FFF2-40B4-BE49-F238E27FC236}">
                <a16:creationId xmlns:a16="http://schemas.microsoft.com/office/drawing/2014/main" id="{23B7378C-91E3-134D-AC8E-6A103A4553E6}"/>
              </a:ext>
            </a:extLst>
          </p:cNvPr>
          <p:cNvCxnSpPr>
            <a:stCxn id="62" idx="3"/>
            <a:endCxn id="65" idx="1"/>
          </p:cNvCxnSpPr>
          <p:nvPr/>
        </p:nvCxnSpPr>
        <p:spPr>
          <a:xfrm rot="10800000" flipH="1">
            <a:off x="3416375" y="3635338"/>
            <a:ext cx="415200" cy="4398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" name="Google Shape;789;p24">
            <a:extLst>
              <a:ext uri="{FF2B5EF4-FFF2-40B4-BE49-F238E27FC236}">
                <a16:creationId xmlns:a16="http://schemas.microsoft.com/office/drawing/2014/main" id="{D896DA80-9E10-2549-8AEE-3C1298B6627D}"/>
              </a:ext>
            </a:extLst>
          </p:cNvPr>
          <p:cNvCxnSpPr>
            <a:stCxn id="62" idx="3"/>
            <a:endCxn id="66" idx="1"/>
          </p:cNvCxnSpPr>
          <p:nvPr/>
        </p:nvCxnSpPr>
        <p:spPr>
          <a:xfrm rot="10800000" flipH="1">
            <a:off x="3416375" y="3943738"/>
            <a:ext cx="415200" cy="1314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8" name="Google Shape;790;p24">
            <a:extLst>
              <a:ext uri="{FF2B5EF4-FFF2-40B4-BE49-F238E27FC236}">
                <a16:creationId xmlns:a16="http://schemas.microsoft.com/office/drawing/2014/main" id="{1D739C06-78C1-AC41-9FE0-0A72D3AA0EF0}"/>
              </a:ext>
            </a:extLst>
          </p:cNvPr>
          <p:cNvCxnSpPr>
            <a:stCxn id="62" idx="3"/>
            <a:endCxn id="67" idx="1"/>
          </p:cNvCxnSpPr>
          <p:nvPr/>
        </p:nvCxnSpPr>
        <p:spPr>
          <a:xfrm>
            <a:off x="3416375" y="4075138"/>
            <a:ext cx="415200" cy="177300"/>
          </a:xfrm>
          <a:prstGeom prst="bentConnector3">
            <a:avLst>
              <a:gd name="adj1" fmla="val 440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" name="Google Shape;800;p24">
            <a:extLst>
              <a:ext uri="{FF2B5EF4-FFF2-40B4-BE49-F238E27FC236}">
                <a16:creationId xmlns:a16="http://schemas.microsoft.com/office/drawing/2014/main" id="{4B76A818-D654-6544-964F-E8AC8FF9C33B}"/>
              </a:ext>
            </a:extLst>
          </p:cNvPr>
          <p:cNvCxnSpPr>
            <a:cxnSpLocks/>
            <a:stCxn id="61" idx="3"/>
            <a:endCxn id="34" idx="1"/>
          </p:cNvCxnSpPr>
          <p:nvPr/>
        </p:nvCxnSpPr>
        <p:spPr>
          <a:xfrm>
            <a:off x="7027348" y="3943825"/>
            <a:ext cx="472302" cy="9677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2" name="Google Shape;803;p24">
            <a:extLst>
              <a:ext uri="{FF2B5EF4-FFF2-40B4-BE49-F238E27FC236}">
                <a16:creationId xmlns:a16="http://schemas.microsoft.com/office/drawing/2014/main" id="{D6870B08-57E7-8741-BDBF-AE2E3C5F7DB5}"/>
              </a:ext>
            </a:extLst>
          </p:cNvPr>
          <p:cNvSpPr/>
          <p:nvPr/>
        </p:nvSpPr>
        <p:spPr>
          <a:xfrm>
            <a:off x="5587948" y="4129233"/>
            <a:ext cx="1439400" cy="246300"/>
          </a:xfrm>
          <a:prstGeom prst="chevron">
            <a:avLst>
              <a:gd name="adj" fmla="val 19912"/>
            </a:avLst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dirty="0">
                <a:solidFill>
                  <a:schemeClr val="dk1"/>
                </a:solidFill>
              </a:rPr>
              <a:t>…</a:t>
            </a:r>
            <a:endParaRPr sz="600" b="1" dirty="0">
              <a:solidFill>
                <a:schemeClr val="dk1"/>
              </a:solidFill>
            </a:endParaRPr>
          </a:p>
        </p:txBody>
      </p:sp>
      <p:cxnSp>
        <p:nvCxnSpPr>
          <p:cNvPr id="115" name="Google Shape;808;p24">
            <a:extLst>
              <a:ext uri="{FF2B5EF4-FFF2-40B4-BE49-F238E27FC236}">
                <a16:creationId xmlns:a16="http://schemas.microsoft.com/office/drawing/2014/main" id="{B16CFD5E-BC21-BF40-9CC2-70D699768C45}"/>
              </a:ext>
            </a:extLst>
          </p:cNvPr>
          <p:cNvCxnSpPr>
            <a:cxnSpLocks/>
            <a:stCxn id="112" idx="3"/>
            <a:endCxn id="34" idx="1"/>
          </p:cNvCxnSpPr>
          <p:nvPr/>
        </p:nvCxnSpPr>
        <p:spPr>
          <a:xfrm flipV="1">
            <a:off x="7027348" y="3953502"/>
            <a:ext cx="472302" cy="29888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6" name="Google Shape;809;p24">
            <a:extLst>
              <a:ext uri="{FF2B5EF4-FFF2-40B4-BE49-F238E27FC236}">
                <a16:creationId xmlns:a16="http://schemas.microsoft.com/office/drawing/2014/main" id="{E38E7AAC-3717-8F4F-BCC6-39DD19086691}"/>
              </a:ext>
            </a:extLst>
          </p:cNvPr>
          <p:cNvCxnSpPr>
            <a:cxnSpLocks/>
            <a:stCxn id="63" idx="3"/>
            <a:endCxn id="34" idx="1"/>
          </p:cNvCxnSpPr>
          <p:nvPr/>
        </p:nvCxnSpPr>
        <p:spPr>
          <a:xfrm>
            <a:off x="7027348" y="3635267"/>
            <a:ext cx="472302" cy="31823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7" name="Google Shape;810;p24">
            <a:extLst>
              <a:ext uri="{FF2B5EF4-FFF2-40B4-BE49-F238E27FC236}">
                <a16:creationId xmlns:a16="http://schemas.microsoft.com/office/drawing/2014/main" id="{6BA55F4B-95E4-6A49-90FE-A595520A5356}"/>
              </a:ext>
            </a:extLst>
          </p:cNvPr>
          <p:cNvCxnSpPr>
            <a:stCxn id="60" idx="3"/>
            <a:endCxn id="35" idx="1"/>
          </p:cNvCxnSpPr>
          <p:nvPr/>
        </p:nvCxnSpPr>
        <p:spPr>
          <a:xfrm flipV="1">
            <a:off x="7027348" y="2897685"/>
            <a:ext cx="472302" cy="42902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8" name="Google Shape;811;p24">
            <a:extLst>
              <a:ext uri="{FF2B5EF4-FFF2-40B4-BE49-F238E27FC236}">
                <a16:creationId xmlns:a16="http://schemas.microsoft.com/office/drawing/2014/main" id="{CDDF21CA-D0D5-7146-A8C7-4F1D802C1F27}"/>
              </a:ext>
            </a:extLst>
          </p:cNvPr>
          <p:cNvCxnSpPr>
            <a:stCxn id="54" idx="3"/>
            <a:endCxn id="35" idx="1"/>
          </p:cNvCxnSpPr>
          <p:nvPr/>
        </p:nvCxnSpPr>
        <p:spPr>
          <a:xfrm flipV="1">
            <a:off x="7027348" y="2897685"/>
            <a:ext cx="472302" cy="120466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9" name="Google Shape;812;p24">
            <a:extLst>
              <a:ext uri="{FF2B5EF4-FFF2-40B4-BE49-F238E27FC236}">
                <a16:creationId xmlns:a16="http://schemas.microsoft.com/office/drawing/2014/main" id="{257AE27D-26C4-D743-8388-4EC985AC7007}"/>
              </a:ext>
            </a:extLst>
          </p:cNvPr>
          <p:cNvCxnSpPr>
            <a:stCxn id="53" idx="3"/>
            <a:endCxn id="35" idx="1"/>
          </p:cNvCxnSpPr>
          <p:nvPr/>
        </p:nvCxnSpPr>
        <p:spPr>
          <a:xfrm>
            <a:off x="7027348" y="2709593"/>
            <a:ext cx="472302" cy="188092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6b13b9-ac08-442f-9b95-13d2ea34df76">
      <Terms xmlns="http://schemas.microsoft.com/office/infopath/2007/PartnerControls"/>
    </lcf76f155ced4ddcb4097134ff3c332f>
    <Tag xmlns="0d6b13b9-ac08-442f-9b95-13d2ea34df76" xsi:nil="true"/>
    <TaxCatchAll xmlns="3888a40c-128c-4b4d-bbdd-5520d37709b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57B9045A079F40A73DF84843B272B7" ma:contentTypeVersion="17" ma:contentTypeDescription="Create a new document." ma:contentTypeScope="" ma:versionID="377a336ce0c3022a109c8f7fe11ef842">
  <xsd:schema xmlns:xsd="http://www.w3.org/2001/XMLSchema" xmlns:xs="http://www.w3.org/2001/XMLSchema" xmlns:p="http://schemas.microsoft.com/office/2006/metadata/properties" xmlns:ns2="3888a40c-128c-4b4d-bbdd-5520d37709bf" xmlns:ns3="0d6b13b9-ac08-442f-9b95-13d2ea34df76" targetNamespace="http://schemas.microsoft.com/office/2006/metadata/properties" ma:root="true" ma:fieldsID="50dfcfd10d084ae03ced97a04a92e88c" ns2:_="" ns3:_="">
    <xsd:import namespace="3888a40c-128c-4b4d-bbdd-5520d37709bf"/>
    <xsd:import namespace="0d6b13b9-ac08-442f-9b95-13d2ea34df7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Ta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88a40c-128c-4b4d-bbdd-5520d37709b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103e952-a96c-43a8-88c0-cce11a73e6ac}" ma:internalName="TaxCatchAll" ma:showField="CatchAllData" ma:web="3888a40c-128c-4b4d-bbdd-5520d37709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6b13b9-ac08-442f-9b95-13d2ea34df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7364725-71ac-4012-9db5-6296a061aa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ag" ma:index="24" nillable="true" ma:displayName="Label" ma:description="What is this file related to?" ma:format="Dropdown" ma:internalName="Tag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7B7E1C-5A8E-4235-AA36-B91AC4FC4C19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3888a40c-128c-4b4d-bbdd-5520d37709bf"/>
    <ds:schemaRef ds:uri="http://schemas.openxmlformats.org/package/2006/metadata/core-properties"/>
    <ds:schemaRef ds:uri="0d6b13b9-ac08-442f-9b95-13d2ea34df7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D2E4F46-7D65-4096-ACC7-3884ED3EA6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50AF81-70F4-4D55-A17A-A0170F102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88a40c-128c-4b4d-bbdd-5520d37709bf"/>
    <ds:schemaRef ds:uri="0d6b13b9-ac08-442f-9b95-13d2ea34df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119</Words>
  <Application>Microsoft Macintosh PowerPoint</Application>
  <PresentationFormat>On-screen Show (16:9)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HUB-IN logic model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Hub logic model template</dc:title>
  <cp:lastModifiedBy>Clemence Martin-Beaumont</cp:lastModifiedBy>
  <cp:revision>2</cp:revision>
  <dcterms:modified xsi:type="dcterms:W3CDTF">2023-05-11T10:49:29Z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0x0101001057B9045A079F40A73DF84843B272B7</vt:lpwstr>
  </property>
  <property fmtid="{D5CDD505-2E9C-101B-9397-08002B2CF9AE}" pid="3" name="MediaServiceImageTags">
    <vt:lpwstr/>
  </property>
</Properties>
</file>